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sldIdLst>
    <p:sldId id="259" r:id="rId2"/>
  </p:sldIdLst>
  <p:sldSz cx="18288000" cy="2057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99"/>
    <a:srgbClr val="008A3E"/>
    <a:srgbClr val="ABC6D6"/>
    <a:srgbClr val="0078CB"/>
    <a:srgbClr val="79AADF"/>
    <a:srgbClr val="006EC8"/>
    <a:srgbClr val="3D93E1"/>
    <a:srgbClr val="3DA3E1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39" autoAdjust="0"/>
  </p:normalViewPr>
  <p:slideViewPr>
    <p:cSldViewPr>
      <p:cViewPr varScale="1">
        <p:scale>
          <a:sx n="82" d="100"/>
          <a:sy n="82" d="100"/>
        </p:scale>
        <p:origin x="114" y="1932"/>
      </p:cViewPr>
      <p:guideLst>
        <p:guide orient="horz" pos="648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F34E7D1-45C3-4A68-A169-6850C0019AAB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2344400" y="720725"/>
            <a:ext cx="320040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A073AE7-3A9B-4B88-AC46-A23182FC5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2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7716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1pPr>
    <a:lvl2pPr marL="168860" algn="l" defTabSz="337716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2pPr>
    <a:lvl3pPr marL="337716" algn="l" defTabSz="337716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3pPr>
    <a:lvl4pPr marL="506576" algn="l" defTabSz="337716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4pPr>
    <a:lvl5pPr marL="675434" algn="l" defTabSz="337716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5pPr>
    <a:lvl6pPr marL="844292" algn="l" defTabSz="337716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6pPr>
    <a:lvl7pPr marL="1013150" algn="l" defTabSz="337716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7pPr>
    <a:lvl8pPr marL="1182010" algn="l" defTabSz="337716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8pPr>
    <a:lvl9pPr marL="1350866" algn="l" defTabSz="337716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344400" y="720725"/>
            <a:ext cx="320040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B43A1-E8D4-4004-91A2-C2188BE83CB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2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36709"/>
            <a:ext cx="13716000" cy="716280"/>
          </a:xfrm>
        </p:spPr>
        <p:txBody>
          <a:bodyPr anchor="b"/>
          <a:lstStyle>
            <a:lvl1pPr algn="ctr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080611"/>
            <a:ext cx="13716000" cy="496729"/>
          </a:xfrm>
        </p:spPr>
        <p:txBody>
          <a:bodyPr/>
          <a:lstStyle>
            <a:lvl1pPr marL="0" indent="0" algn="ctr">
              <a:buNone/>
              <a:defRPr sz="720"/>
            </a:lvl1pPr>
            <a:lvl2pPr marL="137160" indent="0" algn="ctr">
              <a:buNone/>
              <a:defRPr sz="600"/>
            </a:lvl2pPr>
            <a:lvl3pPr marL="274320" indent="0" algn="ctr">
              <a:buNone/>
              <a:defRPr sz="540"/>
            </a:lvl3pPr>
            <a:lvl4pPr marL="411480" indent="0" algn="ctr">
              <a:buNone/>
              <a:defRPr sz="480"/>
            </a:lvl4pPr>
            <a:lvl5pPr marL="548640" indent="0" algn="ctr">
              <a:buNone/>
              <a:defRPr sz="480"/>
            </a:lvl5pPr>
            <a:lvl6pPr marL="685800" indent="0" algn="ctr">
              <a:buNone/>
              <a:defRPr sz="480"/>
            </a:lvl6pPr>
            <a:lvl7pPr marL="822960" indent="0" algn="ctr">
              <a:buNone/>
              <a:defRPr sz="480"/>
            </a:lvl7pPr>
            <a:lvl8pPr marL="960120" indent="0" algn="ctr">
              <a:buNone/>
              <a:defRPr sz="480"/>
            </a:lvl8pPr>
            <a:lvl9pPr marL="1097280" indent="0" algn="ctr">
              <a:buNone/>
              <a:defRPr sz="4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4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7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109538"/>
            <a:ext cx="3943350" cy="17435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109538"/>
            <a:ext cx="11601450" cy="17435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8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4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512922"/>
            <a:ext cx="15773400" cy="855821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1376839"/>
            <a:ext cx="15773400" cy="450056"/>
          </a:xfrm>
        </p:spPr>
        <p:txBody>
          <a:bodyPr/>
          <a:lstStyle>
            <a:lvl1pPr marL="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1pPr>
            <a:lvl2pPr marL="13716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74320" indent="0">
              <a:buNone/>
              <a:defRPr sz="540">
                <a:solidFill>
                  <a:schemeClr val="tx1">
                    <a:tint val="75000"/>
                  </a:schemeClr>
                </a:solidFill>
              </a:defRPr>
            </a:lvl3pPr>
            <a:lvl4pPr marL="41148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54864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68580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82296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96012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09728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7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547688"/>
            <a:ext cx="7772400" cy="1305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547688"/>
            <a:ext cx="7772400" cy="1305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6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09538"/>
            <a:ext cx="15773400" cy="397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504349"/>
            <a:ext cx="7736681" cy="247174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60" indent="0">
              <a:buNone/>
              <a:defRPr sz="600" b="1"/>
            </a:lvl2pPr>
            <a:lvl3pPr marL="274320" indent="0">
              <a:buNone/>
              <a:defRPr sz="540" b="1"/>
            </a:lvl3pPr>
            <a:lvl4pPr marL="411480" indent="0">
              <a:buNone/>
              <a:defRPr sz="480" b="1"/>
            </a:lvl4pPr>
            <a:lvl5pPr marL="548640" indent="0">
              <a:buNone/>
              <a:defRPr sz="480" b="1"/>
            </a:lvl5pPr>
            <a:lvl6pPr marL="685800" indent="0">
              <a:buNone/>
              <a:defRPr sz="480" b="1"/>
            </a:lvl6pPr>
            <a:lvl7pPr marL="822960" indent="0">
              <a:buNone/>
              <a:defRPr sz="480" b="1"/>
            </a:lvl7pPr>
            <a:lvl8pPr marL="960120" indent="0">
              <a:buNone/>
              <a:defRPr sz="480" b="1"/>
            </a:lvl8pPr>
            <a:lvl9pPr marL="1097280" indent="0">
              <a:buNone/>
              <a:defRPr sz="4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751523"/>
            <a:ext cx="7736681" cy="1105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504349"/>
            <a:ext cx="7774782" cy="247174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60" indent="0">
              <a:buNone/>
              <a:defRPr sz="600" b="1"/>
            </a:lvl2pPr>
            <a:lvl3pPr marL="274320" indent="0">
              <a:buNone/>
              <a:defRPr sz="540" b="1"/>
            </a:lvl3pPr>
            <a:lvl4pPr marL="411480" indent="0">
              <a:buNone/>
              <a:defRPr sz="480" b="1"/>
            </a:lvl4pPr>
            <a:lvl5pPr marL="548640" indent="0">
              <a:buNone/>
              <a:defRPr sz="480" b="1"/>
            </a:lvl5pPr>
            <a:lvl6pPr marL="685800" indent="0">
              <a:buNone/>
              <a:defRPr sz="480" b="1"/>
            </a:lvl6pPr>
            <a:lvl7pPr marL="822960" indent="0">
              <a:buNone/>
              <a:defRPr sz="480" b="1"/>
            </a:lvl7pPr>
            <a:lvl8pPr marL="960120" indent="0">
              <a:buNone/>
              <a:defRPr sz="480" b="1"/>
            </a:lvl8pPr>
            <a:lvl9pPr marL="1097280" indent="0">
              <a:buNone/>
              <a:defRPr sz="4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751523"/>
            <a:ext cx="7774782" cy="1105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6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1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137160"/>
            <a:ext cx="5898356" cy="48006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296227"/>
            <a:ext cx="9258300" cy="1462088"/>
          </a:xfrm>
        </p:spPr>
        <p:txBody>
          <a:bodyPr/>
          <a:lstStyle>
            <a:lvl1pPr>
              <a:defRPr sz="960"/>
            </a:lvl1pPr>
            <a:lvl2pPr>
              <a:defRPr sz="840"/>
            </a:lvl2pPr>
            <a:lvl3pPr>
              <a:defRPr sz="72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617220"/>
            <a:ext cx="5898356" cy="1143476"/>
          </a:xfrm>
        </p:spPr>
        <p:txBody>
          <a:bodyPr/>
          <a:lstStyle>
            <a:lvl1pPr marL="0" indent="0">
              <a:buNone/>
              <a:defRPr sz="480"/>
            </a:lvl1pPr>
            <a:lvl2pPr marL="137160" indent="0">
              <a:buNone/>
              <a:defRPr sz="420"/>
            </a:lvl2pPr>
            <a:lvl3pPr marL="274320" indent="0">
              <a:buNone/>
              <a:defRPr sz="360"/>
            </a:lvl3pPr>
            <a:lvl4pPr marL="411480" indent="0">
              <a:buNone/>
              <a:defRPr sz="300"/>
            </a:lvl4pPr>
            <a:lvl5pPr marL="548640" indent="0">
              <a:buNone/>
              <a:defRPr sz="300"/>
            </a:lvl5pPr>
            <a:lvl6pPr marL="685800" indent="0">
              <a:buNone/>
              <a:defRPr sz="300"/>
            </a:lvl6pPr>
            <a:lvl7pPr marL="822960" indent="0">
              <a:buNone/>
              <a:defRPr sz="300"/>
            </a:lvl7pPr>
            <a:lvl8pPr marL="960120" indent="0">
              <a:buNone/>
              <a:defRPr sz="300"/>
            </a:lvl8pPr>
            <a:lvl9pPr marL="1097280" indent="0">
              <a:buNone/>
              <a:defRPr sz="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6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137160"/>
            <a:ext cx="5898356" cy="48006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296227"/>
            <a:ext cx="9258300" cy="1462088"/>
          </a:xfrm>
        </p:spPr>
        <p:txBody>
          <a:bodyPr anchor="t"/>
          <a:lstStyle>
            <a:lvl1pPr marL="0" indent="0">
              <a:buNone/>
              <a:defRPr sz="960"/>
            </a:lvl1pPr>
            <a:lvl2pPr marL="137160" indent="0">
              <a:buNone/>
              <a:defRPr sz="840"/>
            </a:lvl2pPr>
            <a:lvl3pPr marL="274320" indent="0">
              <a:buNone/>
              <a:defRPr sz="720"/>
            </a:lvl3pPr>
            <a:lvl4pPr marL="411480" indent="0">
              <a:buNone/>
              <a:defRPr sz="600"/>
            </a:lvl4pPr>
            <a:lvl5pPr marL="548640" indent="0">
              <a:buNone/>
              <a:defRPr sz="600"/>
            </a:lvl5pPr>
            <a:lvl6pPr marL="685800" indent="0">
              <a:buNone/>
              <a:defRPr sz="600"/>
            </a:lvl6pPr>
            <a:lvl7pPr marL="822960" indent="0">
              <a:buNone/>
              <a:defRPr sz="600"/>
            </a:lvl7pPr>
            <a:lvl8pPr marL="960120" indent="0">
              <a:buNone/>
              <a:defRPr sz="600"/>
            </a:lvl8pPr>
            <a:lvl9pPr marL="1097280" indent="0">
              <a:buNone/>
              <a:defRPr sz="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617220"/>
            <a:ext cx="5898356" cy="1143476"/>
          </a:xfrm>
        </p:spPr>
        <p:txBody>
          <a:bodyPr/>
          <a:lstStyle>
            <a:lvl1pPr marL="0" indent="0">
              <a:buNone/>
              <a:defRPr sz="480"/>
            </a:lvl1pPr>
            <a:lvl2pPr marL="137160" indent="0">
              <a:buNone/>
              <a:defRPr sz="420"/>
            </a:lvl2pPr>
            <a:lvl3pPr marL="274320" indent="0">
              <a:buNone/>
              <a:defRPr sz="360"/>
            </a:lvl3pPr>
            <a:lvl4pPr marL="411480" indent="0">
              <a:buNone/>
              <a:defRPr sz="300"/>
            </a:lvl4pPr>
            <a:lvl5pPr marL="548640" indent="0">
              <a:buNone/>
              <a:defRPr sz="300"/>
            </a:lvl5pPr>
            <a:lvl6pPr marL="685800" indent="0">
              <a:buNone/>
              <a:defRPr sz="300"/>
            </a:lvl6pPr>
            <a:lvl7pPr marL="822960" indent="0">
              <a:buNone/>
              <a:defRPr sz="300"/>
            </a:lvl7pPr>
            <a:lvl8pPr marL="960120" indent="0">
              <a:buNone/>
              <a:defRPr sz="300"/>
            </a:lvl8pPr>
            <a:lvl9pPr marL="1097280" indent="0">
              <a:buNone/>
              <a:defRPr sz="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109538"/>
            <a:ext cx="15773400" cy="397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547688"/>
            <a:ext cx="15773400" cy="130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906905"/>
            <a:ext cx="4114800" cy="109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DE369-D447-4C42-86D0-8BFB6F2EE21E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3/27/2019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906905"/>
            <a:ext cx="6172200" cy="109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906905"/>
            <a:ext cx="4114800" cy="109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EFC2E-439A-4838-B88E-433F397401D2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2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274320" rtl="0" eaLnBrk="1" latinLnBrk="0" hangingPunct="1">
        <a:lnSpc>
          <a:spcPct val="90000"/>
        </a:lnSpc>
        <a:spcBef>
          <a:spcPct val="0"/>
        </a:spcBef>
        <a:buNone/>
        <a:defRPr sz="1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27432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715000" y="3429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Design your ad here, using the entire white space, and use “Save as” to save your file as a .jpg file.   The resulting  .jpg should then be the exact size for the </a:t>
            </a:r>
            <a:r>
              <a:rPr lang="en-US" dirty="0" smtClean="0"/>
              <a:t>gate area display </a:t>
            </a:r>
            <a:r>
              <a:rPr lang="en-US" dirty="0"/>
              <a:t>screens at GFK – </a:t>
            </a:r>
            <a:r>
              <a:rPr lang="en-US" dirty="0" smtClean="0"/>
              <a:t>1920x216px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48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cpeterson</dc:creator>
  <cp:lastModifiedBy>Coleen Peterson</cp:lastModifiedBy>
  <cp:revision>50</cp:revision>
  <dcterms:created xsi:type="dcterms:W3CDTF">2012-08-08T18:28:13Z</dcterms:created>
  <dcterms:modified xsi:type="dcterms:W3CDTF">2019-03-27T23:16:50Z</dcterms:modified>
</cp:coreProperties>
</file>